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8525A-4F97-41F8-91F2-E754888CE7C2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337EF-25A5-4A69-9829-1AFFB036CD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Постучалась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окошко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633670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photogorky.ru/photos/5efcf1fd3926902295790a4c743d1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8700" cy="58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5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1.photosight.ru/104/3958857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54"/>
            <a:ext cx="8572500" cy="5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jkovskij_pi_vremena_goda_-_vremena_goda_nojabr_(zf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8184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18086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Н.Сладков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Страшный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невидимка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498080" cy="3298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           </a:t>
            </a:r>
            <a:r>
              <a:rPr lang="en-US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6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Скребицк</a:t>
            </a:r>
            <a:r>
              <a:rPr lang="ru-RU" sz="6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en-US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6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Четыре</a:t>
            </a:r>
            <a:r>
              <a:rPr lang="en-US" sz="6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художника</a:t>
            </a:r>
            <a:r>
              <a:rPr lang="en-US" sz="6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9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6238" y="620713"/>
            <a:ext cx="7497762" cy="4090987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броня</a:t>
            </a:r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парча</a:t>
            </a:r>
            <a: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гумно</a:t>
            </a:r>
            <a:r>
              <a:rPr lang="en-US" sz="8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7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oozel.ru/gallery/images/720968_risunok-berezy-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3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6/92/526/92526230_large_xWg_w_WPV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5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07/10/19/2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7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fotokto.ru/photo/full/437/4379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6" y="112744"/>
            <a:ext cx="8682724" cy="65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57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14</Words>
  <Application>Microsoft Office PowerPoint</Application>
  <PresentationFormat>Экран (4:3)</PresentationFormat>
  <Paragraphs>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Постучалась осень к нам в окошко</vt:lpstr>
      <vt:lpstr>                     Н.Сладков        «Страшный невидимка» </vt:lpstr>
      <vt:lpstr>Презентация PowerPoint</vt:lpstr>
      <vt:lpstr>           Г. Скребицкий   «Четыре художника»</vt:lpstr>
      <vt:lpstr>броня  парча  гумно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Постучалась осень к нам в окошко</dc:title>
  <dc:creator>Pixel</dc:creator>
  <cp:lastModifiedBy>Pixel</cp:lastModifiedBy>
  <cp:revision>11</cp:revision>
  <dcterms:created xsi:type="dcterms:W3CDTF">2018-05-17T20:33:42Z</dcterms:created>
  <dcterms:modified xsi:type="dcterms:W3CDTF">2018-05-23T18:43:18Z</dcterms:modified>
</cp:coreProperties>
</file>